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sv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svg"/><Relationship Id="rId1" Type="http://schemas.openxmlformats.org/officeDocument/2006/relationships/image" Target="../media/image11.png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A77FD9-2EB8-4DE6-B573-89F5C9D6D62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accent2_2" csCatId="accent2" phldr="1"/>
      <dgm:spPr/>
      <dgm:t>
        <a:bodyPr/>
        <a:lstStyle/>
        <a:p>
          <a:endParaRPr lang="en-US"/>
        </a:p>
      </dgm:t>
    </dgm:pt>
    <dgm:pt modelId="{48046F5F-A8B8-429F-867F-401ABCF26718}">
      <dgm:prSet/>
      <dgm:spPr/>
      <dgm:t>
        <a:bodyPr/>
        <a:lstStyle/>
        <a:p>
          <a:pPr>
            <a:lnSpc>
              <a:spcPct val="100000"/>
            </a:lnSpc>
          </a:pPr>
          <a:r>
            <a:rPr lang="en-MY"/>
            <a:t>Flexibility and convenience on peer learning.</a:t>
          </a:r>
          <a:endParaRPr lang="en-US"/>
        </a:p>
      </dgm:t>
    </dgm:pt>
    <dgm:pt modelId="{AA365604-3EA1-4826-8BFA-CAFC9C34DA27}" type="parTrans" cxnId="{63E25A5B-E370-4061-9633-88D4ADF51F83}">
      <dgm:prSet/>
      <dgm:spPr/>
      <dgm:t>
        <a:bodyPr/>
        <a:lstStyle/>
        <a:p>
          <a:endParaRPr lang="en-US"/>
        </a:p>
      </dgm:t>
    </dgm:pt>
    <dgm:pt modelId="{BA1B2BB7-BC14-40FD-895A-6697B7FDB418}" type="sibTrans" cxnId="{63E25A5B-E370-4061-9633-88D4ADF51F83}">
      <dgm:prSet/>
      <dgm:spPr/>
      <dgm:t>
        <a:bodyPr/>
        <a:lstStyle/>
        <a:p>
          <a:endParaRPr lang="en-US"/>
        </a:p>
      </dgm:t>
    </dgm:pt>
    <dgm:pt modelId="{8580CA13-EA25-46EE-A2CF-016B59859073}">
      <dgm:prSet/>
      <dgm:spPr/>
      <dgm:t>
        <a:bodyPr/>
        <a:lstStyle/>
        <a:p>
          <a:pPr>
            <a:lnSpc>
              <a:spcPct val="100000"/>
            </a:lnSpc>
          </a:pPr>
          <a:r>
            <a:rPr lang="en-MY"/>
            <a:t>Peer who open a learning slot could keep track on their presentation quality from the peers who attend it. (rating and feedback system)</a:t>
          </a:r>
          <a:endParaRPr lang="en-US"/>
        </a:p>
      </dgm:t>
    </dgm:pt>
    <dgm:pt modelId="{37E97B3D-97CA-4338-8270-FAF989F2E9EB}" type="parTrans" cxnId="{CD18C60F-20C2-4CFD-BF22-9D0CD4949F54}">
      <dgm:prSet/>
      <dgm:spPr/>
      <dgm:t>
        <a:bodyPr/>
        <a:lstStyle/>
        <a:p>
          <a:endParaRPr lang="en-US"/>
        </a:p>
      </dgm:t>
    </dgm:pt>
    <dgm:pt modelId="{87A54833-655C-4531-8FCC-C8F3D4E1E103}" type="sibTrans" cxnId="{CD18C60F-20C2-4CFD-BF22-9D0CD4949F54}">
      <dgm:prSet/>
      <dgm:spPr/>
      <dgm:t>
        <a:bodyPr/>
        <a:lstStyle/>
        <a:p>
          <a:endParaRPr lang="en-US"/>
        </a:p>
      </dgm:t>
    </dgm:pt>
    <dgm:pt modelId="{21DD0A4B-6954-4F05-844C-984D0D34640B}">
      <dgm:prSet/>
      <dgm:spPr/>
      <dgm:t>
        <a:bodyPr/>
        <a:lstStyle/>
        <a:p>
          <a:pPr>
            <a:lnSpc>
              <a:spcPct val="100000"/>
            </a:lnSpc>
          </a:pPr>
          <a:r>
            <a:rPr lang="en-MY"/>
            <a:t>Peer who subscribe the learning slot also could benefit from the learning which 1 evaluation point contribute to the tutor.</a:t>
          </a:r>
          <a:endParaRPr lang="en-US"/>
        </a:p>
      </dgm:t>
    </dgm:pt>
    <dgm:pt modelId="{E42E2570-0A84-4979-8820-0A6A26818C8F}" type="parTrans" cxnId="{E71F44D5-4AEC-43F9-85AB-0926C3F18871}">
      <dgm:prSet/>
      <dgm:spPr/>
      <dgm:t>
        <a:bodyPr/>
        <a:lstStyle/>
        <a:p>
          <a:endParaRPr lang="en-US"/>
        </a:p>
      </dgm:t>
    </dgm:pt>
    <dgm:pt modelId="{ABAE911B-0A0F-45A7-9566-5624FA7B8533}" type="sibTrans" cxnId="{E71F44D5-4AEC-43F9-85AB-0926C3F18871}">
      <dgm:prSet/>
      <dgm:spPr/>
      <dgm:t>
        <a:bodyPr/>
        <a:lstStyle/>
        <a:p>
          <a:endParaRPr lang="en-US"/>
        </a:p>
      </dgm:t>
    </dgm:pt>
    <dgm:pt modelId="{7F9C335F-3F6A-4EF3-8DC9-16C60D116A37}">
      <dgm:prSet/>
      <dgm:spPr/>
      <dgm:t>
        <a:bodyPr/>
        <a:lstStyle/>
        <a:p>
          <a:pPr>
            <a:lnSpc>
              <a:spcPct val="100000"/>
            </a:lnSpc>
          </a:pPr>
          <a:r>
            <a:rPr lang="en-MY"/>
            <a:t>Recognition will be given if the peer opened a slot in a certain mileage by rewarding Alterian dollar.</a:t>
          </a:r>
          <a:endParaRPr lang="en-US"/>
        </a:p>
      </dgm:t>
    </dgm:pt>
    <dgm:pt modelId="{2F309B79-905B-4A60-8A1B-0BCF8093A0ED}" type="parTrans" cxnId="{FCE6920D-ECB0-4909-9B33-EF4112104298}">
      <dgm:prSet/>
      <dgm:spPr/>
      <dgm:t>
        <a:bodyPr/>
        <a:lstStyle/>
        <a:p>
          <a:endParaRPr lang="en-US"/>
        </a:p>
      </dgm:t>
    </dgm:pt>
    <dgm:pt modelId="{DEC9AA24-045D-4EBE-9573-9A4D483AD39A}" type="sibTrans" cxnId="{FCE6920D-ECB0-4909-9B33-EF4112104298}">
      <dgm:prSet/>
      <dgm:spPr/>
      <dgm:t>
        <a:bodyPr/>
        <a:lstStyle/>
        <a:p>
          <a:endParaRPr lang="en-US"/>
        </a:p>
      </dgm:t>
    </dgm:pt>
    <dgm:pt modelId="{4CA9293B-1F92-4435-8B01-923819445603}" type="pres">
      <dgm:prSet presAssocID="{A1A77FD9-2EB8-4DE6-B573-89F5C9D6D62C}" presName="root" presStyleCnt="0">
        <dgm:presLayoutVars>
          <dgm:dir/>
          <dgm:resizeHandles val="exact"/>
        </dgm:presLayoutVars>
      </dgm:prSet>
      <dgm:spPr/>
    </dgm:pt>
    <dgm:pt modelId="{8F47E2BA-3217-40D2-AA67-CBD2FEEEC6FB}" type="pres">
      <dgm:prSet presAssocID="{48046F5F-A8B8-429F-867F-401ABCF26718}" presName="compNode" presStyleCnt="0"/>
      <dgm:spPr/>
    </dgm:pt>
    <dgm:pt modelId="{ED432722-C5EC-4009-9344-B0E2093C3F89}" type="pres">
      <dgm:prSet presAssocID="{48046F5F-A8B8-429F-867F-401ABCF26718}" presName="bgRect" presStyleLbl="bgShp" presStyleIdx="0" presStyleCnt="4"/>
      <dgm:spPr/>
    </dgm:pt>
    <dgm:pt modelId="{FE198205-91CC-432D-907D-9678E4367F47}" type="pres">
      <dgm:prSet presAssocID="{48046F5F-A8B8-429F-867F-401ABCF2671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are With Person"/>
        </a:ext>
      </dgm:extLst>
    </dgm:pt>
    <dgm:pt modelId="{E44993D1-3F59-4B16-AEA1-9B32CDB64284}" type="pres">
      <dgm:prSet presAssocID="{48046F5F-A8B8-429F-867F-401ABCF26718}" presName="spaceRect" presStyleCnt="0"/>
      <dgm:spPr/>
    </dgm:pt>
    <dgm:pt modelId="{84C4B508-93F5-4F4A-BAAF-D13860220382}" type="pres">
      <dgm:prSet presAssocID="{48046F5F-A8B8-429F-867F-401ABCF26718}" presName="parTx" presStyleLbl="revTx" presStyleIdx="0" presStyleCnt="4">
        <dgm:presLayoutVars>
          <dgm:chMax val="0"/>
          <dgm:chPref val="0"/>
        </dgm:presLayoutVars>
      </dgm:prSet>
      <dgm:spPr/>
    </dgm:pt>
    <dgm:pt modelId="{AF94767A-285C-4DFA-8900-C5F9526A1EC2}" type="pres">
      <dgm:prSet presAssocID="{BA1B2BB7-BC14-40FD-895A-6697B7FDB418}" presName="sibTrans" presStyleCnt="0"/>
      <dgm:spPr/>
    </dgm:pt>
    <dgm:pt modelId="{56BD481A-A46A-42AE-97E5-F9FD987FF70E}" type="pres">
      <dgm:prSet presAssocID="{8580CA13-EA25-46EE-A2CF-016B59859073}" presName="compNode" presStyleCnt="0"/>
      <dgm:spPr/>
    </dgm:pt>
    <dgm:pt modelId="{AA017C4D-7C60-45BD-9C4B-8CF247C03549}" type="pres">
      <dgm:prSet presAssocID="{8580CA13-EA25-46EE-A2CF-016B59859073}" presName="bgRect" presStyleLbl="bgShp" presStyleIdx="1" presStyleCnt="4"/>
      <dgm:spPr/>
    </dgm:pt>
    <dgm:pt modelId="{5E89A709-2EC7-4E61-B923-0CD2283272C4}" type="pres">
      <dgm:prSet presAssocID="{8580CA13-EA25-46EE-A2CF-016B5985907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 of People"/>
        </a:ext>
      </dgm:extLst>
    </dgm:pt>
    <dgm:pt modelId="{2A346714-77F6-4C7F-9364-66E0EDA0AFD0}" type="pres">
      <dgm:prSet presAssocID="{8580CA13-EA25-46EE-A2CF-016B59859073}" presName="spaceRect" presStyleCnt="0"/>
      <dgm:spPr/>
    </dgm:pt>
    <dgm:pt modelId="{00611A23-7143-496A-98CA-2DF9AC5EF730}" type="pres">
      <dgm:prSet presAssocID="{8580CA13-EA25-46EE-A2CF-016B59859073}" presName="parTx" presStyleLbl="revTx" presStyleIdx="1" presStyleCnt="4">
        <dgm:presLayoutVars>
          <dgm:chMax val="0"/>
          <dgm:chPref val="0"/>
        </dgm:presLayoutVars>
      </dgm:prSet>
      <dgm:spPr/>
    </dgm:pt>
    <dgm:pt modelId="{B8E758CD-5BE5-4AB0-B8C1-75B8E1F27F64}" type="pres">
      <dgm:prSet presAssocID="{87A54833-655C-4531-8FCC-C8F3D4E1E103}" presName="sibTrans" presStyleCnt="0"/>
      <dgm:spPr/>
    </dgm:pt>
    <dgm:pt modelId="{D6F4C68B-16DB-4624-B164-888BB245393A}" type="pres">
      <dgm:prSet presAssocID="{21DD0A4B-6954-4F05-844C-984D0D34640B}" presName="compNode" presStyleCnt="0"/>
      <dgm:spPr/>
    </dgm:pt>
    <dgm:pt modelId="{A8548880-9422-4F73-844E-1323C9B71333}" type="pres">
      <dgm:prSet presAssocID="{21DD0A4B-6954-4F05-844C-984D0D34640B}" presName="bgRect" presStyleLbl="bgShp" presStyleIdx="2" presStyleCnt="4"/>
      <dgm:spPr/>
    </dgm:pt>
    <dgm:pt modelId="{2B209825-28F0-44BF-A4C7-123852614D10}" type="pres">
      <dgm:prSet presAssocID="{21DD0A4B-6954-4F05-844C-984D0D34640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F67FDAB8-E6B0-4450-9791-158F7898A581}" type="pres">
      <dgm:prSet presAssocID="{21DD0A4B-6954-4F05-844C-984D0D34640B}" presName="spaceRect" presStyleCnt="0"/>
      <dgm:spPr/>
    </dgm:pt>
    <dgm:pt modelId="{BAE7EECB-6CD7-4ED7-892D-66A27C78A86B}" type="pres">
      <dgm:prSet presAssocID="{21DD0A4B-6954-4F05-844C-984D0D34640B}" presName="parTx" presStyleLbl="revTx" presStyleIdx="2" presStyleCnt="4">
        <dgm:presLayoutVars>
          <dgm:chMax val="0"/>
          <dgm:chPref val="0"/>
        </dgm:presLayoutVars>
      </dgm:prSet>
      <dgm:spPr/>
    </dgm:pt>
    <dgm:pt modelId="{9B014F6B-F476-4EDD-BD2B-FC5F06A6027B}" type="pres">
      <dgm:prSet presAssocID="{ABAE911B-0A0F-45A7-9566-5624FA7B8533}" presName="sibTrans" presStyleCnt="0"/>
      <dgm:spPr/>
    </dgm:pt>
    <dgm:pt modelId="{F6B6C787-18BE-424F-BD27-B279A309F9EC}" type="pres">
      <dgm:prSet presAssocID="{7F9C335F-3F6A-4EF3-8DC9-16C60D116A37}" presName="compNode" presStyleCnt="0"/>
      <dgm:spPr/>
    </dgm:pt>
    <dgm:pt modelId="{62281CB6-9FDC-4CE3-BA88-13E42A895C63}" type="pres">
      <dgm:prSet presAssocID="{7F9C335F-3F6A-4EF3-8DC9-16C60D116A37}" presName="bgRect" presStyleLbl="bgShp" presStyleIdx="3" presStyleCnt="4"/>
      <dgm:spPr/>
    </dgm:pt>
    <dgm:pt modelId="{6B2C8071-95E0-40D7-8CB5-133BC631EE52}" type="pres">
      <dgm:prSet presAssocID="{7F9C335F-3F6A-4EF3-8DC9-16C60D116A3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77721A27-50D5-4651-97E0-16EB4C84D94C}" type="pres">
      <dgm:prSet presAssocID="{7F9C335F-3F6A-4EF3-8DC9-16C60D116A37}" presName="spaceRect" presStyleCnt="0"/>
      <dgm:spPr/>
    </dgm:pt>
    <dgm:pt modelId="{5426D648-C855-49F9-B7CE-4F9EE9FBA160}" type="pres">
      <dgm:prSet presAssocID="{7F9C335F-3F6A-4EF3-8DC9-16C60D116A3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FCE6920D-ECB0-4909-9B33-EF4112104298}" srcId="{A1A77FD9-2EB8-4DE6-B573-89F5C9D6D62C}" destId="{7F9C335F-3F6A-4EF3-8DC9-16C60D116A37}" srcOrd="3" destOrd="0" parTransId="{2F309B79-905B-4A60-8A1B-0BCF8093A0ED}" sibTransId="{DEC9AA24-045D-4EBE-9573-9A4D483AD39A}"/>
    <dgm:cxn modelId="{CD18C60F-20C2-4CFD-BF22-9D0CD4949F54}" srcId="{A1A77FD9-2EB8-4DE6-B573-89F5C9D6D62C}" destId="{8580CA13-EA25-46EE-A2CF-016B59859073}" srcOrd="1" destOrd="0" parTransId="{37E97B3D-97CA-4338-8270-FAF989F2E9EB}" sibTransId="{87A54833-655C-4531-8FCC-C8F3D4E1E103}"/>
    <dgm:cxn modelId="{88C78735-95EF-4BCD-AFEC-74E82A1A1904}" type="presOf" srcId="{A1A77FD9-2EB8-4DE6-B573-89F5C9D6D62C}" destId="{4CA9293B-1F92-4435-8B01-923819445603}" srcOrd="0" destOrd="0" presId="urn:microsoft.com/office/officeart/2018/2/layout/IconVerticalSolidList"/>
    <dgm:cxn modelId="{6994BF3A-92A7-4226-9D72-ABF4E93B65DB}" type="presOf" srcId="{48046F5F-A8B8-429F-867F-401ABCF26718}" destId="{84C4B508-93F5-4F4A-BAAF-D13860220382}" srcOrd="0" destOrd="0" presId="urn:microsoft.com/office/officeart/2018/2/layout/IconVerticalSolidList"/>
    <dgm:cxn modelId="{63E25A5B-E370-4061-9633-88D4ADF51F83}" srcId="{A1A77FD9-2EB8-4DE6-B573-89F5C9D6D62C}" destId="{48046F5F-A8B8-429F-867F-401ABCF26718}" srcOrd="0" destOrd="0" parTransId="{AA365604-3EA1-4826-8BFA-CAFC9C34DA27}" sibTransId="{BA1B2BB7-BC14-40FD-895A-6697B7FDB418}"/>
    <dgm:cxn modelId="{6AA9C182-A4A3-4130-9C9B-7A3100795D81}" type="presOf" srcId="{8580CA13-EA25-46EE-A2CF-016B59859073}" destId="{00611A23-7143-496A-98CA-2DF9AC5EF730}" srcOrd="0" destOrd="0" presId="urn:microsoft.com/office/officeart/2018/2/layout/IconVerticalSolidList"/>
    <dgm:cxn modelId="{E71F44D5-4AEC-43F9-85AB-0926C3F18871}" srcId="{A1A77FD9-2EB8-4DE6-B573-89F5C9D6D62C}" destId="{21DD0A4B-6954-4F05-844C-984D0D34640B}" srcOrd="2" destOrd="0" parTransId="{E42E2570-0A84-4979-8820-0A6A26818C8F}" sibTransId="{ABAE911B-0A0F-45A7-9566-5624FA7B8533}"/>
    <dgm:cxn modelId="{C9F1B6E1-2336-4ED5-A2D1-4E7DA19C9ED2}" type="presOf" srcId="{7F9C335F-3F6A-4EF3-8DC9-16C60D116A37}" destId="{5426D648-C855-49F9-B7CE-4F9EE9FBA160}" srcOrd="0" destOrd="0" presId="urn:microsoft.com/office/officeart/2018/2/layout/IconVerticalSolidList"/>
    <dgm:cxn modelId="{8689C0F8-42B1-47B6-A705-526E3862D14A}" type="presOf" srcId="{21DD0A4B-6954-4F05-844C-984D0D34640B}" destId="{BAE7EECB-6CD7-4ED7-892D-66A27C78A86B}" srcOrd="0" destOrd="0" presId="urn:microsoft.com/office/officeart/2018/2/layout/IconVerticalSolidList"/>
    <dgm:cxn modelId="{F124ACC4-3DB9-45D0-A57C-CED65CB7E387}" type="presParOf" srcId="{4CA9293B-1F92-4435-8B01-923819445603}" destId="{8F47E2BA-3217-40D2-AA67-CBD2FEEEC6FB}" srcOrd="0" destOrd="0" presId="urn:microsoft.com/office/officeart/2018/2/layout/IconVerticalSolidList"/>
    <dgm:cxn modelId="{502E55DD-FD2A-4B76-AD98-4DC60235CD81}" type="presParOf" srcId="{8F47E2BA-3217-40D2-AA67-CBD2FEEEC6FB}" destId="{ED432722-C5EC-4009-9344-B0E2093C3F89}" srcOrd="0" destOrd="0" presId="urn:microsoft.com/office/officeart/2018/2/layout/IconVerticalSolidList"/>
    <dgm:cxn modelId="{BB7CE6DC-9040-4B8A-A1EF-BBF21ED5E85A}" type="presParOf" srcId="{8F47E2BA-3217-40D2-AA67-CBD2FEEEC6FB}" destId="{FE198205-91CC-432D-907D-9678E4367F47}" srcOrd="1" destOrd="0" presId="urn:microsoft.com/office/officeart/2018/2/layout/IconVerticalSolidList"/>
    <dgm:cxn modelId="{B6978E6E-E42D-4748-A05F-844A239DB4C3}" type="presParOf" srcId="{8F47E2BA-3217-40D2-AA67-CBD2FEEEC6FB}" destId="{E44993D1-3F59-4B16-AEA1-9B32CDB64284}" srcOrd="2" destOrd="0" presId="urn:microsoft.com/office/officeart/2018/2/layout/IconVerticalSolidList"/>
    <dgm:cxn modelId="{9E8B4F8E-2575-48CD-9B52-BE8EFEBB8C15}" type="presParOf" srcId="{8F47E2BA-3217-40D2-AA67-CBD2FEEEC6FB}" destId="{84C4B508-93F5-4F4A-BAAF-D13860220382}" srcOrd="3" destOrd="0" presId="urn:microsoft.com/office/officeart/2018/2/layout/IconVerticalSolidList"/>
    <dgm:cxn modelId="{AAF44296-4FBE-413E-A748-1855C5346CCA}" type="presParOf" srcId="{4CA9293B-1F92-4435-8B01-923819445603}" destId="{AF94767A-285C-4DFA-8900-C5F9526A1EC2}" srcOrd="1" destOrd="0" presId="urn:microsoft.com/office/officeart/2018/2/layout/IconVerticalSolidList"/>
    <dgm:cxn modelId="{CABFC9C9-0589-4902-A434-6D57AB6409BD}" type="presParOf" srcId="{4CA9293B-1F92-4435-8B01-923819445603}" destId="{56BD481A-A46A-42AE-97E5-F9FD987FF70E}" srcOrd="2" destOrd="0" presId="urn:microsoft.com/office/officeart/2018/2/layout/IconVerticalSolidList"/>
    <dgm:cxn modelId="{F380496C-2B1D-42A0-847C-E99C34B74B7A}" type="presParOf" srcId="{56BD481A-A46A-42AE-97E5-F9FD987FF70E}" destId="{AA017C4D-7C60-45BD-9C4B-8CF247C03549}" srcOrd="0" destOrd="0" presId="urn:microsoft.com/office/officeart/2018/2/layout/IconVerticalSolidList"/>
    <dgm:cxn modelId="{FD1D1FCA-A0C4-41F4-910D-C647EDBB1540}" type="presParOf" srcId="{56BD481A-A46A-42AE-97E5-F9FD987FF70E}" destId="{5E89A709-2EC7-4E61-B923-0CD2283272C4}" srcOrd="1" destOrd="0" presId="urn:microsoft.com/office/officeart/2018/2/layout/IconVerticalSolidList"/>
    <dgm:cxn modelId="{9F1463BE-276B-4572-B3A1-F7CC2C9163BB}" type="presParOf" srcId="{56BD481A-A46A-42AE-97E5-F9FD987FF70E}" destId="{2A346714-77F6-4C7F-9364-66E0EDA0AFD0}" srcOrd="2" destOrd="0" presId="urn:microsoft.com/office/officeart/2018/2/layout/IconVerticalSolidList"/>
    <dgm:cxn modelId="{FA2ACE5B-48BB-4ED4-A21E-DB85FE9BB2C1}" type="presParOf" srcId="{56BD481A-A46A-42AE-97E5-F9FD987FF70E}" destId="{00611A23-7143-496A-98CA-2DF9AC5EF730}" srcOrd="3" destOrd="0" presId="urn:microsoft.com/office/officeart/2018/2/layout/IconVerticalSolidList"/>
    <dgm:cxn modelId="{DB6595B5-6712-41E9-81F0-2B11DD8B763F}" type="presParOf" srcId="{4CA9293B-1F92-4435-8B01-923819445603}" destId="{B8E758CD-5BE5-4AB0-B8C1-75B8E1F27F64}" srcOrd="3" destOrd="0" presId="urn:microsoft.com/office/officeart/2018/2/layout/IconVerticalSolidList"/>
    <dgm:cxn modelId="{5C8C1340-1AA1-487C-8A0A-CDDA10B8BCCA}" type="presParOf" srcId="{4CA9293B-1F92-4435-8B01-923819445603}" destId="{D6F4C68B-16DB-4624-B164-888BB245393A}" srcOrd="4" destOrd="0" presId="urn:microsoft.com/office/officeart/2018/2/layout/IconVerticalSolidList"/>
    <dgm:cxn modelId="{4A638123-AB3C-4F43-8C7A-920BBACC87A6}" type="presParOf" srcId="{D6F4C68B-16DB-4624-B164-888BB245393A}" destId="{A8548880-9422-4F73-844E-1323C9B71333}" srcOrd="0" destOrd="0" presId="urn:microsoft.com/office/officeart/2018/2/layout/IconVerticalSolidList"/>
    <dgm:cxn modelId="{1A5D28FC-04C4-4063-90BE-879B9221391E}" type="presParOf" srcId="{D6F4C68B-16DB-4624-B164-888BB245393A}" destId="{2B209825-28F0-44BF-A4C7-123852614D10}" srcOrd="1" destOrd="0" presId="urn:microsoft.com/office/officeart/2018/2/layout/IconVerticalSolidList"/>
    <dgm:cxn modelId="{358248D3-2C06-42EF-B214-83CB21DA8079}" type="presParOf" srcId="{D6F4C68B-16DB-4624-B164-888BB245393A}" destId="{F67FDAB8-E6B0-4450-9791-158F7898A581}" srcOrd="2" destOrd="0" presId="urn:microsoft.com/office/officeart/2018/2/layout/IconVerticalSolidList"/>
    <dgm:cxn modelId="{2E4BE96A-EAC3-4A55-94BD-1D18C90A9E53}" type="presParOf" srcId="{D6F4C68B-16DB-4624-B164-888BB245393A}" destId="{BAE7EECB-6CD7-4ED7-892D-66A27C78A86B}" srcOrd="3" destOrd="0" presId="urn:microsoft.com/office/officeart/2018/2/layout/IconVerticalSolidList"/>
    <dgm:cxn modelId="{F8BE30C4-A218-465E-9464-82EE1042975D}" type="presParOf" srcId="{4CA9293B-1F92-4435-8B01-923819445603}" destId="{9B014F6B-F476-4EDD-BD2B-FC5F06A6027B}" srcOrd="5" destOrd="0" presId="urn:microsoft.com/office/officeart/2018/2/layout/IconVerticalSolidList"/>
    <dgm:cxn modelId="{98874D73-07E4-4E83-BDDE-1E4CD160788B}" type="presParOf" srcId="{4CA9293B-1F92-4435-8B01-923819445603}" destId="{F6B6C787-18BE-424F-BD27-B279A309F9EC}" srcOrd="6" destOrd="0" presId="urn:microsoft.com/office/officeart/2018/2/layout/IconVerticalSolidList"/>
    <dgm:cxn modelId="{041BB8AE-156A-4146-9D4A-AFCC3F66FCAF}" type="presParOf" srcId="{F6B6C787-18BE-424F-BD27-B279A309F9EC}" destId="{62281CB6-9FDC-4CE3-BA88-13E42A895C63}" srcOrd="0" destOrd="0" presId="urn:microsoft.com/office/officeart/2018/2/layout/IconVerticalSolidList"/>
    <dgm:cxn modelId="{16E8B723-0875-4B3F-B1D8-1B2E00481078}" type="presParOf" srcId="{F6B6C787-18BE-424F-BD27-B279A309F9EC}" destId="{6B2C8071-95E0-40D7-8CB5-133BC631EE52}" srcOrd="1" destOrd="0" presId="urn:microsoft.com/office/officeart/2018/2/layout/IconVerticalSolidList"/>
    <dgm:cxn modelId="{50515441-EDA7-4206-BE3F-D6E942F197DA}" type="presParOf" srcId="{F6B6C787-18BE-424F-BD27-B279A309F9EC}" destId="{77721A27-50D5-4651-97E0-16EB4C84D94C}" srcOrd="2" destOrd="0" presId="urn:microsoft.com/office/officeart/2018/2/layout/IconVerticalSolidList"/>
    <dgm:cxn modelId="{0CCDCB8F-F409-437D-8AC6-30A097F58A54}" type="presParOf" srcId="{F6B6C787-18BE-424F-BD27-B279A309F9EC}" destId="{5426D648-C855-49F9-B7CE-4F9EE9FBA16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432722-C5EC-4009-9344-B0E2093C3F89}">
      <dsp:nvSpPr>
        <dsp:cNvPr id="0" name=""/>
        <dsp:cNvSpPr/>
      </dsp:nvSpPr>
      <dsp:spPr>
        <a:xfrm>
          <a:off x="0" y="1622"/>
          <a:ext cx="6573951" cy="82217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198205-91CC-432D-907D-9678E4367F47}">
      <dsp:nvSpPr>
        <dsp:cNvPr id="0" name=""/>
        <dsp:cNvSpPr/>
      </dsp:nvSpPr>
      <dsp:spPr>
        <a:xfrm>
          <a:off x="248708" y="186612"/>
          <a:ext cx="452197" cy="45219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C4B508-93F5-4F4A-BAAF-D13860220382}">
      <dsp:nvSpPr>
        <dsp:cNvPr id="0" name=""/>
        <dsp:cNvSpPr/>
      </dsp:nvSpPr>
      <dsp:spPr>
        <a:xfrm>
          <a:off x="949614" y="1622"/>
          <a:ext cx="5624336" cy="822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014" tIns="87014" rIns="87014" bIns="87014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500" kern="1200"/>
            <a:t>Flexibility and convenience on peer learning.</a:t>
          </a:r>
          <a:endParaRPr lang="en-US" sz="1500" kern="1200"/>
        </a:p>
      </dsp:txBody>
      <dsp:txXfrm>
        <a:off x="949614" y="1622"/>
        <a:ext cx="5624336" cy="822176"/>
      </dsp:txXfrm>
    </dsp:sp>
    <dsp:sp modelId="{AA017C4D-7C60-45BD-9C4B-8CF247C03549}">
      <dsp:nvSpPr>
        <dsp:cNvPr id="0" name=""/>
        <dsp:cNvSpPr/>
      </dsp:nvSpPr>
      <dsp:spPr>
        <a:xfrm>
          <a:off x="0" y="1029343"/>
          <a:ext cx="6573951" cy="82217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89A709-2EC7-4E61-B923-0CD2283272C4}">
      <dsp:nvSpPr>
        <dsp:cNvPr id="0" name=""/>
        <dsp:cNvSpPr/>
      </dsp:nvSpPr>
      <dsp:spPr>
        <a:xfrm>
          <a:off x="248708" y="1214333"/>
          <a:ext cx="452197" cy="45219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611A23-7143-496A-98CA-2DF9AC5EF730}">
      <dsp:nvSpPr>
        <dsp:cNvPr id="0" name=""/>
        <dsp:cNvSpPr/>
      </dsp:nvSpPr>
      <dsp:spPr>
        <a:xfrm>
          <a:off x="949614" y="1029343"/>
          <a:ext cx="5624336" cy="822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014" tIns="87014" rIns="87014" bIns="87014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500" kern="1200"/>
            <a:t>Peer who open a learning slot could keep track on their presentation quality from the peers who attend it. (rating and feedback system)</a:t>
          </a:r>
          <a:endParaRPr lang="en-US" sz="1500" kern="1200"/>
        </a:p>
      </dsp:txBody>
      <dsp:txXfrm>
        <a:off x="949614" y="1029343"/>
        <a:ext cx="5624336" cy="822176"/>
      </dsp:txXfrm>
    </dsp:sp>
    <dsp:sp modelId="{A8548880-9422-4F73-844E-1323C9B71333}">
      <dsp:nvSpPr>
        <dsp:cNvPr id="0" name=""/>
        <dsp:cNvSpPr/>
      </dsp:nvSpPr>
      <dsp:spPr>
        <a:xfrm>
          <a:off x="0" y="2057064"/>
          <a:ext cx="6573951" cy="82217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209825-28F0-44BF-A4C7-123852614D10}">
      <dsp:nvSpPr>
        <dsp:cNvPr id="0" name=""/>
        <dsp:cNvSpPr/>
      </dsp:nvSpPr>
      <dsp:spPr>
        <a:xfrm>
          <a:off x="248708" y="2242054"/>
          <a:ext cx="452197" cy="45219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E7EECB-6CD7-4ED7-892D-66A27C78A86B}">
      <dsp:nvSpPr>
        <dsp:cNvPr id="0" name=""/>
        <dsp:cNvSpPr/>
      </dsp:nvSpPr>
      <dsp:spPr>
        <a:xfrm>
          <a:off x="949614" y="2057064"/>
          <a:ext cx="5624336" cy="822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014" tIns="87014" rIns="87014" bIns="87014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500" kern="1200"/>
            <a:t>Peer who subscribe the learning slot also could benefit from the learning which 1 evaluation point contribute to the tutor.</a:t>
          </a:r>
          <a:endParaRPr lang="en-US" sz="1500" kern="1200"/>
        </a:p>
      </dsp:txBody>
      <dsp:txXfrm>
        <a:off x="949614" y="2057064"/>
        <a:ext cx="5624336" cy="822176"/>
      </dsp:txXfrm>
    </dsp:sp>
    <dsp:sp modelId="{62281CB6-9FDC-4CE3-BA88-13E42A895C63}">
      <dsp:nvSpPr>
        <dsp:cNvPr id="0" name=""/>
        <dsp:cNvSpPr/>
      </dsp:nvSpPr>
      <dsp:spPr>
        <a:xfrm>
          <a:off x="0" y="3084785"/>
          <a:ext cx="6573951" cy="82217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2C8071-95E0-40D7-8CB5-133BC631EE52}">
      <dsp:nvSpPr>
        <dsp:cNvPr id="0" name=""/>
        <dsp:cNvSpPr/>
      </dsp:nvSpPr>
      <dsp:spPr>
        <a:xfrm>
          <a:off x="248708" y="3269775"/>
          <a:ext cx="452197" cy="45219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26D648-C855-49F9-B7CE-4F9EE9FBA160}">
      <dsp:nvSpPr>
        <dsp:cNvPr id="0" name=""/>
        <dsp:cNvSpPr/>
      </dsp:nvSpPr>
      <dsp:spPr>
        <a:xfrm>
          <a:off x="949614" y="3084785"/>
          <a:ext cx="5624336" cy="8221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014" tIns="87014" rIns="87014" bIns="87014" numCol="1" spcCol="1270" anchor="ctr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1500" kern="1200"/>
            <a:t>Recognition will be given if the peer opened a slot in a certain mileage by rewarding Alterian dollar.</a:t>
          </a:r>
          <a:endParaRPr lang="en-US" sz="1500" kern="1200"/>
        </a:p>
      </dsp:txBody>
      <dsp:txXfrm>
        <a:off x="949614" y="3084785"/>
        <a:ext cx="5624336" cy="8221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gif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gif>
</file>

<file path=ppt/media/image2.jpeg>
</file>

<file path=ppt/media/image20.png>
</file>

<file path=ppt/media/image21.jpeg>
</file>

<file path=ppt/media/image22.png>
</file>

<file path=ppt/media/image23.gif>
</file>

<file path=ppt/media/image24.png>
</file>

<file path=ppt/media/image3.png>
</file>

<file path=ppt/media/image4.png>
</file>

<file path=ppt/media/image5.jpeg>
</file>

<file path=ppt/media/image6.png>
</file>

<file path=ppt/media/image7.png>
</file>

<file path=ppt/media/image8.gif>
</file>

<file path=ppt/media/image9.gif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845C5-B785-DF9A-703D-E8E86FEA92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90FBF0-F85F-7BAA-B66F-0B40F8F46F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31B60C-991E-9E49-3400-F5C4EC6A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C8B3F-BC4F-DC08-6EE9-B317EB960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DD1C6-774A-492C-F5C2-A9F5B0BA4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085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A7BFE-7877-C307-5025-5E9E693D3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AD65B3-6F3E-34F9-177B-DE1D5599E3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78128-BF82-C21D-B99D-AAF6E56B4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4558A-A7AB-3A34-60C7-E7FB62D64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F35597-6FC9-25BF-3129-D5AFC5EB3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260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FE3863-C07F-35DD-471C-5AB595D0FF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9D3584-00D8-B977-2222-70F01B2E5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C6237-A233-240B-26D6-5FBEF3CEF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16175-92D0-BE32-5D04-F9E64F624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1B762-E49C-B8A0-0E5C-222A93A93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275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0FD8C-9FBB-2A32-9870-16BF796F0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F4870-BDDD-1F72-783C-0DB7C3F6A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469C0-0547-4A47-3D62-56E341E692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BACFA-07CB-E0E2-CCA1-E56F29642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96391-8D77-F801-4CDE-89673AF8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303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2C314-BA9E-FE7E-CA70-9E9B33A56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D150F-3E17-3CD8-3B27-5519CE6C8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F32BF-B4AC-9F11-80E7-5E0701247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69B03-21F0-5EBB-CEA1-A8D5AF37E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E54F2-E7F6-C3AC-5A83-E5BAA73AD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102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5CEF9-87A2-3AC4-8707-4A162CE49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28D64-E91C-A6F9-C0F1-9BF594C6D6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FF8B74-6796-0FDB-B455-A97C38E34E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591F2-B434-909E-6326-09FC80EB5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CDB0E0-B493-7E46-8909-B0AECE8E8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A6D937-9F2C-5A0C-0E5B-4CBCFC23F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995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CA1F2-44B9-5465-5054-293E60E19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5F8558-4F15-FB44-5D49-0757BF640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7EA73-4CF7-D0B8-1A7D-8D2E33FC6C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A12C12-8F89-9840-5488-0B6EA2DB5B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7C8DF1-47CB-C6E5-582A-89FD7A9612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17D3F4-3933-4214-0127-6B5C1B886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439892-F556-43C1-C58B-1D2409C36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F8719E-3F01-60AB-5167-1434B0131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463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3B01B-614E-B06B-C423-9679D837B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FD5E1D-8A4B-28A6-3876-5767A66CF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B488EC-6CB9-4F25-C641-226D01DFC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F1A706-4DC4-4F98-3776-33F5355F8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65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4E7A05-3A88-18CC-5B2A-F17FA56E4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7B3768-1086-137F-1E97-6B8C5E22C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5DFCB8-EAE7-EFFC-744C-431BD40D7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37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3F4A1-6F9E-3CD7-42F2-5E92D8A20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91978-0D97-1500-7E8A-B0126B2D2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F9F5B0-2C5D-109E-9FCA-F353A7DC9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5424CA-37D4-6F6F-4CF3-6622C4D02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4A80D-AC34-8B7B-2161-88A38190B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1CCEBE-94E0-959F-63E3-3A24CEF8E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76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17A38-0EF3-8B9B-9334-37FAA9681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AAA326-5831-D8BB-CAAF-4E610546C7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263C72-DD1D-65C7-6C33-685211C2D4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B11B1B-E413-0CD0-6FD3-7D450CB9F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70BA0B-DE80-6B1D-D1BA-64B390BF3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1C34B-1026-CBF8-92EE-ACB6D375E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243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EA80F6-C408-0279-3DD1-966F1F3AA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B24E0C-CB33-DF8C-35C1-CD076D2AD8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5C65A-7B49-4E5B-F920-55A5529A52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112AA-57AE-4165-A95A-CC8F46D8B26A}" type="datetimeFigureOut">
              <a:rPr lang="en-US" smtClean="0"/>
              <a:t>10/8/2023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F732E-625B-21FA-1B0F-7AB6320647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228A1-4E12-AD2E-F909-4DC16BFBC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4E095-1562-4511-A380-EBA1D04846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133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jpe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9.gi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2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moking Caterpillar / Krater | Know Your Meme">
            <a:extLst>
              <a:ext uri="{FF2B5EF4-FFF2-40B4-BE49-F238E27FC236}">
                <a16:creationId xmlns:a16="http://schemas.microsoft.com/office/drawing/2014/main" id="{6D54583A-1933-0D6C-33FE-2D789F42E9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" t="4907" r="-26" b="8091"/>
          <a:stretch/>
        </p:blipFill>
        <p:spPr bwMode="auto">
          <a:xfrm>
            <a:off x="3130" y="0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87418B-F3A8-3AE9-82DC-7232FA8FA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965200"/>
            <a:ext cx="10261600" cy="3564869"/>
          </a:xfrm>
        </p:spPr>
        <p:txBody>
          <a:bodyPr>
            <a:normAutofit/>
          </a:bodyPr>
          <a:lstStyle/>
          <a:p>
            <a:pPr algn="l"/>
            <a:r>
              <a:rPr lang="en-US" sz="1150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Hackathon 42KL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E977E7-5B49-FE28-50CD-FCBF59BF76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4572002"/>
            <a:ext cx="10261600" cy="1202995"/>
          </a:xfrm>
        </p:spPr>
        <p:txBody>
          <a:bodyPr>
            <a:normAutofit/>
          </a:bodyPr>
          <a:lstStyle/>
          <a:p>
            <a:pPr algn="l"/>
            <a:r>
              <a:rPr lang="en-US" sz="3200"/>
              <a:t>Lead: rbutarbu</a:t>
            </a:r>
          </a:p>
          <a:p>
            <a:pPr algn="l"/>
            <a:r>
              <a:rPr lang="en-US" sz="3200"/>
              <a:t>Members: hetan ; iazmi</a:t>
            </a:r>
          </a:p>
        </p:txBody>
      </p:sp>
    </p:spTree>
    <p:extLst>
      <p:ext uri="{BB962C8B-B14F-4D97-AF65-F5344CB8AC3E}">
        <p14:creationId xmlns:p14="http://schemas.microsoft.com/office/powerpoint/2010/main" val="4240736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TikTok's Viral Blue Smurf Cat Meme Explained">
            <a:extLst>
              <a:ext uri="{FF2B5EF4-FFF2-40B4-BE49-F238E27FC236}">
                <a16:creationId xmlns:a16="http://schemas.microsoft.com/office/drawing/2014/main" id="{B08CCF00-2864-E1EE-C6FD-430A9C1F9E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772"/>
            <a:ext cx="12192000" cy="6866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74DCC3-BB0E-6960-E7B4-6A61945DF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What is Pedagogy?!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5969D9-05A0-0F18-4F04-87888D0163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690688"/>
            <a:ext cx="5820587" cy="4401164"/>
          </a:xfrm>
          <a:prstGeom prst="rect">
            <a:avLst/>
          </a:prstGeom>
        </p:spPr>
      </p:pic>
      <p:pic>
        <p:nvPicPr>
          <p:cNvPr id="1026" name="Picture 2" descr="Isolated Meme Troll Face Laughing Smiling Stock Illustration 2314883255 |  Shutterstock">
            <a:extLst>
              <a:ext uri="{FF2B5EF4-FFF2-40B4-BE49-F238E27FC236}">
                <a16:creationId xmlns:a16="http://schemas.microsoft.com/office/drawing/2014/main" id="{760D5112-356D-534A-3C30-38CFF9470C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2" t="16842" r="16851" b="16791"/>
          <a:stretch/>
        </p:blipFill>
        <p:spPr bwMode="auto">
          <a:xfrm>
            <a:off x="9289408" y="5574483"/>
            <a:ext cx="2902592" cy="1283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ababui (@bababui003) | TikTok">
            <a:extLst>
              <a:ext uri="{FF2B5EF4-FFF2-40B4-BE49-F238E27FC236}">
                <a16:creationId xmlns:a16="http://schemas.microsoft.com/office/drawing/2014/main" id="{876E7CB6-B3BC-3261-61E5-E4434AEB0E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7147" y="3711773"/>
            <a:ext cx="4292082" cy="1549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Exclamation Question Mark Emoji">
            <a:extLst>
              <a:ext uri="{FF2B5EF4-FFF2-40B4-BE49-F238E27FC236}">
                <a16:creationId xmlns:a16="http://schemas.microsoft.com/office/drawing/2014/main" id="{961F7EBB-8A7C-D741-D034-8CAE43CC25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960270"/>
            <a:ext cx="6690049" cy="1643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y2mate.com - Samsung notification sound effect  no copyright">
            <a:hlinkClick r:id="" action="ppaction://media"/>
            <a:extLst>
              <a:ext uri="{FF2B5EF4-FFF2-40B4-BE49-F238E27FC236}">
                <a16:creationId xmlns:a16="http://schemas.microsoft.com/office/drawing/2014/main" id="{7E301CC8-5654-6792-0946-8021FEF90B3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419" end="100.875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7205" y="62162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92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hoque A Mimir Choque GIF - Choque A Mimir A Mimir Choque - Discover &amp;  Share GIFs">
            <a:extLst>
              <a:ext uri="{FF2B5EF4-FFF2-40B4-BE49-F238E27FC236}">
                <a16:creationId xmlns:a16="http://schemas.microsoft.com/office/drawing/2014/main" id="{B8538DB1-3F28-5617-410C-D1B3C30664C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" t="1805" r="2361" b="722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810116B-E41F-4917-4C49-155078B2AF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  <a:prstGeom prst="roundRect">
            <a:avLst/>
          </a:prstGeom>
          <a:solidFill>
            <a:srgbClr val="7F7F7F">
              <a:alpha val="36078"/>
            </a:srgbClr>
          </a:solidFill>
        </p:spPr>
        <p:txBody>
          <a:bodyPr anchor="ctr"/>
          <a:lstStyle/>
          <a:p>
            <a:r>
              <a:rPr lang="en-MY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Now you know what kind of idea we </a:t>
            </a:r>
            <a:r>
              <a:rPr lang="en-MY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wanna</a:t>
            </a:r>
            <a:r>
              <a:rPr lang="en-MY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 give </a:t>
            </a:r>
            <a:r>
              <a:rPr lang="en-MY" b="1" spc="50" dirty="0" err="1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uhh</a:t>
            </a:r>
            <a:r>
              <a:rPr lang="en-MY" b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?</a:t>
            </a:r>
          </a:p>
        </p:txBody>
      </p:sp>
      <p:pic>
        <p:nvPicPr>
          <p:cNvPr id="6" name="Picture 2" descr="Isolated Meme Troll Face Laughing Smiling Stock Illustration 2314883255 |  Shutterstock">
            <a:extLst>
              <a:ext uri="{FF2B5EF4-FFF2-40B4-BE49-F238E27FC236}">
                <a16:creationId xmlns:a16="http://schemas.microsoft.com/office/drawing/2014/main" id="{8AA74EB8-B50B-192D-2895-2569C32495F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2" t="16842" r="16851" b="16791"/>
          <a:stretch/>
        </p:blipFill>
        <p:spPr bwMode="auto">
          <a:xfrm>
            <a:off x="9289408" y="5574483"/>
            <a:ext cx="2902592" cy="1283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034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ad emoji getting disintegrated into dust | Emoji | Know Your Meme">
            <a:extLst>
              <a:ext uri="{FF2B5EF4-FFF2-40B4-BE49-F238E27FC236}">
                <a16:creationId xmlns:a16="http://schemas.microsoft.com/office/drawing/2014/main" id="{281B4D3A-C449-BF11-AA23-AA9CB98E89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134AC3-0F51-4AB1-0CB5-53B6E5FB9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Problems faced in current pedagogy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51D84-98E0-47EB-9D9A-FA1E484C7037}"/>
              </a:ext>
            </a:extLst>
          </p:cNvPr>
          <p:cNvSpPr>
            <a:spLocks noGrp="1"/>
          </p:cNvSpPr>
          <p:nvPr>
            <p:ph idx="1"/>
          </p:nvPr>
        </p:nvSpPr>
        <p:spPr>
          <a:prstGeom prst="roundRect">
            <a:avLst>
              <a:gd name="adj" fmla="val 7717"/>
            </a:avLst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MY" dirty="0"/>
              <a:t>Peer to peer evaluation only during submission for cadets &amp; </a:t>
            </a:r>
            <a:r>
              <a:rPr lang="en-MY" dirty="0" err="1"/>
              <a:t>pisciners</a:t>
            </a:r>
            <a:r>
              <a:rPr lang="en-MY" dirty="0"/>
              <a:t> might cause delays in project submission as they might get trouble to understand and also incorrect information from the internet.</a:t>
            </a:r>
          </a:p>
          <a:p>
            <a:pPr marL="514350" indent="-514350">
              <a:buAutoNum type="arabicPeriod"/>
            </a:pPr>
            <a:r>
              <a:rPr lang="en-MY" dirty="0"/>
              <a:t>Earning evaluation points is very difficult especially for those who are part time cadet who works during the weekday and only available during the night.</a:t>
            </a:r>
          </a:p>
          <a:p>
            <a:pPr marL="514350" indent="-514350">
              <a:buAutoNum type="arabicPeriod"/>
            </a:pPr>
            <a:r>
              <a:rPr lang="en-MY" dirty="0"/>
              <a:t>Great Cadet/</a:t>
            </a:r>
            <a:r>
              <a:rPr lang="en-MY" dirty="0" err="1"/>
              <a:t>Pisciners</a:t>
            </a:r>
            <a:r>
              <a:rPr lang="en-MY" dirty="0"/>
              <a:t> teachers often help other peers outside of evals however they’re good work goes untracked and unrewarded.</a:t>
            </a:r>
          </a:p>
        </p:txBody>
      </p:sp>
    </p:spTree>
    <p:extLst>
      <p:ext uri="{BB962C8B-B14F-4D97-AF65-F5344CB8AC3E}">
        <p14:creationId xmlns:p14="http://schemas.microsoft.com/office/powerpoint/2010/main" val="326768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Rectangle 512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4ADDB2-DDE7-3AFB-1553-5CDDDAD3BF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7800" y="448721"/>
            <a:ext cx="4713997" cy="1225650"/>
          </a:xfrm>
        </p:spPr>
        <p:txBody>
          <a:bodyPr anchor="b">
            <a:normAutofit/>
          </a:bodyPr>
          <a:lstStyle/>
          <a:p>
            <a:r>
              <a:rPr lang="en-MY" sz="2100">
                <a:solidFill>
                  <a:schemeClr val="bg1"/>
                </a:solidFill>
              </a:rPr>
              <a:t>Idea:</a:t>
            </a:r>
            <a:br>
              <a:rPr lang="en-MY" sz="2100">
                <a:solidFill>
                  <a:schemeClr val="bg1"/>
                </a:solidFill>
              </a:rPr>
            </a:br>
            <a:br>
              <a:rPr lang="en-MY" sz="2100">
                <a:solidFill>
                  <a:schemeClr val="bg1"/>
                </a:solidFill>
              </a:rPr>
            </a:br>
            <a:r>
              <a:rPr lang="en-MY" sz="2100">
                <a:solidFill>
                  <a:schemeClr val="bg1"/>
                </a:solidFill>
              </a:rPr>
              <a:t>Create an application for pedadogogy</a:t>
            </a:r>
          </a:p>
        </p:txBody>
      </p:sp>
      <p:pic>
        <p:nvPicPr>
          <p:cNvPr id="5122" name="Picture 2" descr="Emoji Nerd GIFs | Tenor">
            <a:extLst>
              <a:ext uri="{FF2B5EF4-FFF2-40B4-BE49-F238E27FC236}">
                <a16:creationId xmlns:a16="http://schemas.microsoft.com/office/drawing/2014/main" id="{3272C9B6-5DD7-D9BD-87A7-060209C8C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500" y="0"/>
            <a:ext cx="56297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129" name="Straight Connector 512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F64F6-7D48-0438-0974-EB7E8D8E11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7800" y="1909192"/>
            <a:ext cx="4713997" cy="3647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MY" sz="1400">
                <a:solidFill>
                  <a:schemeClr val="bg1"/>
                </a:solidFill>
              </a:rPr>
              <a:t>App title: 42_P2PL</a:t>
            </a:r>
          </a:p>
          <a:p>
            <a:pPr marL="0" indent="0">
              <a:buNone/>
            </a:pPr>
            <a:r>
              <a:rPr lang="en-MY" sz="1400">
                <a:solidFill>
                  <a:schemeClr val="bg1"/>
                </a:solidFill>
              </a:rPr>
              <a:t>App function:</a:t>
            </a:r>
          </a:p>
          <a:p>
            <a:pPr>
              <a:buFontTx/>
              <a:buChar char="-"/>
            </a:pPr>
            <a:r>
              <a:rPr lang="en-MY" sz="1400">
                <a:solidFill>
                  <a:schemeClr val="bg1"/>
                </a:solidFill>
              </a:rPr>
              <a:t>Open for peer to peers learning. (one person to multiple)</a:t>
            </a:r>
          </a:p>
          <a:p>
            <a:pPr>
              <a:buFontTx/>
              <a:buChar char="-"/>
            </a:pPr>
            <a:r>
              <a:rPr lang="en-MY" sz="1400">
                <a:solidFill>
                  <a:schemeClr val="bg1"/>
                </a:solidFill>
              </a:rPr>
              <a:t>Peer who open slot, other peers could subscribe for the slot which came with the learning title. e.g.: printf by rbutarbu, room: 0/5.</a:t>
            </a:r>
          </a:p>
          <a:p>
            <a:pPr>
              <a:buFontTx/>
              <a:buChar char="-"/>
            </a:pPr>
            <a:r>
              <a:rPr lang="en-MY" sz="1400">
                <a:solidFill>
                  <a:schemeClr val="bg1"/>
                </a:solidFill>
              </a:rPr>
              <a:t>Each peer who had opened the slot will earn the points based on how much peers had subscribed.</a:t>
            </a:r>
          </a:p>
          <a:p>
            <a:pPr>
              <a:buFontTx/>
              <a:buChar char="-"/>
            </a:pPr>
            <a:r>
              <a:rPr lang="en-MY" sz="1400">
                <a:solidFill>
                  <a:schemeClr val="bg1"/>
                </a:solidFill>
              </a:rPr>
              <a:t>Peer who opened slot can be made based on their own choice of venue.</a:t>
            </a:r>
          </a:p>
          <a:p>
            <a:pPr>
              <a:buFontTx/>
              <a:buChar char="-"/>
            </a:pPr>
            <a:r>
              <a:rPr lang="en-MY" sz="1400">
                <a:solidFill>
                  <a:schemeClr val="bg1"/>
                </a:solidFill>
              </a:rPr>
              <a:t>Each Peer only can open slot once per week for fairness.</a:t>
            </a:r>
          </a:p>
          <a:p>
            <a:pPr>
              <a:buFontTx/>
              <a:buChar char="-"/>
            </a:pPr>
            <a:endParaRPr lang="en-MY" sz="1400">
              <a:solidFill>
                <a:schemeClr val="bg1"/>
              </a:solidFill>
            </a:endParaRPr>
          </a:p>
        </p:txBody>
      </p:sp>
      <p:cxnSp>
        <p:nvCxnSpPr>
          <p:cNvPr id="5131" name="Straight Connector 513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808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7" name="Rectangle 4102">
            <a:extLst>
              <a:ext uri="{FF2B5EF4-FFF2-40B4-BE49-F238E27FC236}">
                <a16:creationId xmlns:a16="http://schemas.microsoft.com/office/drawing/2014/main" id="{5D13CC36-B950-4F02-9BAF-9A7EB267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8" name="Freeform: Shape 4104">
            <a:extLst>
              <a:ext uri="{FF2B5EF4-FFF2-40B4-BE49-F238E27FC236}">
                <a16:creationId xmlns:a16="http://schemas.microsoft.com/office/drawing/2014/main" id="{4F2E2428-58BA-458D-AA54-05502E63F3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48215" cy="6857999"/>
          </a:xfrm>
          <a:custGeom>
            <a:avLst/>
            <a:gdLst>
              <a:gd name="connsiteX0" fmla="*/ 0 w 9024730"/>
              <a:gd name="connsiteY0" fmla="*/ 0 h 6857999"/>
              <a:gd name="connsiteX1" fmla="*/ 9024730 w 9024730"/>
              <a:gd name="connsiteY1" fmla="*/ 0 h 6857999"/>
              <a:gd name="connsiteX2" fmla="*/ 9024730 w 9024730"/>
              <a:gd name="connsiteY2" fmla="*/ 2 h 6857999"/>
              <a:gd name="connsiteX3" fmla="*/ 8447016 w 9024730"/>
              <a:gd name="connsiteY3" fmla="*/ 2 h 6857999"/>
              <a:gd name="connsiteX4" fmla="*/ 8441214 w 9024730"/>
              <a:gd name="connsiteY4" fmla="*/ 14562 h 6857999"/>
              <a:gd name="connsiteX5" fmla="*/ 8445389 w 9024730"/>
              <a:gd name="connsiteY5" fmla="*/ 59077 h 6857999"/>
              <a:gd name="connsiteX6" fmla="*/ 8437086 w 9024730"/>
              <a:gd name="connsiteY6" fmla="*/ 107668 h 6857999"/>
              <a:gd name="connsiteX7" fmla="*/ 8458599 w 9024730"/>
              <a:gd name="connsiteY7" fmla="*/ 246136 h 6857999"/>
              <a:gd name="connsiteX8" fmla="*/ 8433237 w 9024730"/>
              <a:gd name="connsiteY8" fmla="*/ 372908 h 6857999"/>
              <a:gd name="connsiteX9" fmla="*/ 8430194 w 9024730"/>
              <a:gd name="connsiteY9" fmla="*/ 450607 h 6857999"/>
              <a:gd name="connsiteX10" fmla="*/ 8443315 w 9024730"/>
              <a:gd name="connsiteY10" fmla="*/ 812800 h 6857999"/>
              <a:gd name="connsiteX11" fmla="*/ 8453042 w 9024730"/>
              <a:gd name="connsiteY11" fmla="*/ 912727 h 6857999"/>
              <a:gd name="connsiteX12" fmla="*/ 8451649 w 9024730"/>
              <a:gd name="connsiteY12" fmla="*/ 989950 h 6857999"/>
              <a:gd name="connsiteX13" fmla="*/ 8455592 w 9024730"/>
              <a:gd name="connsiteY13" fmla="*/ 1141745 h 6857999"/>
              <a:gd name="connsiteX14" fmla="*/ 8470203 w 9024730"/>
              <a:gd name="connsiteY14" fmla="*/ 1265454 h 6857999"/>
              <a:gd name="connsiteX15" fmla="*/ 8499638 w 9024730"/>
              <a:gd name="connsiteY15" fmla="*/ 1385480 h 6857999"/>
              <a:gd name="connsiteX16" fmla="*/ 8518660 w 9024730"/>
              <a:gd name="connsiteY16" fmla="*/ 1458060 h 6857999"/>
              <a:gd name="connsiteX17" fmla="*/ 8539125 w 9024730"/>
              <a:gd name="connsiteY17" fmla="*/ 1513175 h 6857999"/>
              <a:gd name="connsiteX18" fmla="*/ 8570281 w 9024730"/>
              <a:gd name="connsiteY18" fmla="*/ 1570809 h 6857999"/>
              <a:gd name="connsiteX19" fmla="*/ 8605212 w 9024730"/>
              <a:gd name="connsiteY19" fmla="*/ 1638391 h 6857999"/>
              <a:gd name="connsiteX20" fmla="*/ 8626457 w 9024730"/>
              <a:gd name="connsiteY20" fmla="*/ 1742490 h 6857999"/>
              <a:gd name="connsiteX21" fmla="*/ 8654861 w 9024730"/>
              <a:gd name="connsiteY21" fmla="*/ 1818229 h 6857999"/>
              <a:gd name="connsiteX22" fmla="*/ 8648005 w 9024730"/>
              <a:gd name="connsiteY22" fmla="*/ 1862723 h 6857999"/>
              <a:gd name="connsiteX23" fmla="*/ 8654469 w 9024730"/>
              <a:gd name="connsiteY23" fmla="*/ 1917476 h 6857999"/>
              <a:gd name="connsiteX24" fmla="*/ 8649702 w 9024730"/>
              <a:gd name="connsiteY24" fmla="*/ 1972204 h 6857999"/>
              <a:gd name="connsiteX25" fmla="*/ 8656357 w 9024730"/>
              <a:gd name="connsiteY25" fmla="*/ 2054291 h 6857999"/>
              <a:gd name="connsiteX26" fmla="*/ 8648660 w 9024730"/>
              <a:gd name="connsiteY26" fmla="*/ 2227417 h 6857999"/>
              <a:gd name="connsiteX27" fmla="*/ 8607609 w 9024730"/>
              <a:gd name="connsiteY27" fmla="*/ 2510933 h 6857999"/>
              <a:gd name="connsiteX28" fmla="*/ 8608432 w 9024730"/>
              <a:gd name="connsiteY28" fmla="*/ 2741866 h 6857999"/>
              <a:gd name="connsiteX29" fmla="*/ 8619112 w 9024730"/>
              <a:gd name="connsiteY29" fmla="*/ 2864935 h 6857999"/>
              <a:gd name="connsiteX30" fmla="*/ 8627742 w 9024730"/>
              <a:gd name="connsiteY30" fmla="*/ 2950807 h 6857999"/>
              <a:gd name="connsiteX31" fmla="*/ 8611822 w 9024730"/>
              <a:gd name="connsiteY31" fmla="*/ 2978246 h 6857999"/>
              <a:gd name="connsiteX32" fmla="*/ 8608239 w 9024730"/>
              <a:gd name="connsiteY32" fmla="*/ 2995916 h 6857999"/>
              <a:gd name="connsiteX33" fmla="*/ 8598647 w 9024730"/>
              <a:gd name="connsiteY33" fmla="*/ 2998648 h 6857999"/>
              <a:gd name="connsiteX34" fmla="*/ 8587108 w 9024730"/>
              <a:gd name="connsiteY34" fmla="*/ 3023630 h 6857999"/>
              <a:gd name="connsiteX35" fmla="*/ 8577885 w 9024730"/>
              <a:gd name="connsiteY35" fmla="*/ 3096975 h 6857999"/>
              <a:gd name="connsiteX36" fmla="*/ 8557492 w 9024730"/>
              <a:gd name="connsiteY36" fmla="*/ 3216657 h 6857999"/>
              <a:gd name="connsiteX37" fmla="*/ 8560894 w 9024730"/>
              <a:gd name="connsiteY37" fmla="*/ 3310980 h 6857999"/>
              <a:gd name="connsiteX38" fmla="*/ 8547852 w 9024730"/>
              <a:gd name="connsiteY38" fmla="*/ 3344725 h 6857999"/>
              <a:gd name="connsiteX39" fmla="*/ 8535427 w 9024730"/>
              <a:gd name="connsiteY39" fmla="*/ 3393250 h 6857999"/>
              <a:gd name="connsiteX40" fmla="*/ 8520092 w 9024730"/>
              <a:gd name="connsiteY40" fmla="*/ 3514536 h 6857999"/>
              <a:gd name="connsiteX41" fmla="*/ 8497231 w 9024730"/>
              <a:gd name="connsiteY41" fmla="*/ 3686149 h 6857999"/>
              <a:gd name="connsiteX42" fmla="*/ 8489799 w 9024730"/>
              <a:gd name="connsiteY42" fmla="*/ 3692208 h 6857999"/>
              <a:gd name="connsiteX43" fmla="*/ 8475804 w 9024730"/>
              <a:gd name="connsiteY43" fmla="*/ 3776022 h 6857999"/>
              <a:gd name="connsiteX44" fmla="*/ 8471279 w 9024730"/>
              <a:gd name="connsiteY44" fmla="*/ 3977138 h 6857999"/>
              <a:gd name="connsiteX45" fmla="*/ 8408913 w 9024730"/>
              <a:gd name="connsiteY45" fmla="*/ 4222149 h 6857999"/>
              <a:gd name="connsiteX46" fmla="*/ 8402112 w 9024730"/>
              <a:gd name="connsiteY46" fmla="*/ 4364683 h 6857999"/>
              <a:gd name="connsiteX47" fmla="*/ 8393355 w 9024730"/>
              <a:gd name="connsiteY47" fmla="*/ 4462471 h 6857999"/>
              <a:gd name="connsiteX48" fmla="*/ 8376166 w 9024730"/>
              <a:gd name="connsiteY48" fmla="*/ 4574052 h 6857999"/>
              <a:gd name="connsiteX49" fmla="*/ 8341678 w 9024730"/>
              <a:gd name="connsiteY49" fmla="*/ 4667756 h 6857999"/>
              <a:gd name="connsiteX50" fmla="*/ 8273661 w 9024730"/>
              <a:gd name="connsiteY50" fmla="*/ 4799019 h 6857999"/>
              <a:gd name="connsiteX51" fmla="*/ 8256132 w 9024730"/>
              <a:gd name="connsiteY51" fmla="*/ 4849614 h 6857999"/>
              <a:gd name="connsiteX52" fmla="*/ 8226804 w 9024730"/>
              <a:gd name="connsiteY52" fmla="*/ 4919971 h 6857999"/>
              <a:gd name="connsiteX53" fmla="*/ 8171825 w 9024730"/>
              <a:gd name="connsiteY53" fmla="*/ 5010766 h 6857999"/>
              <a:gd name="connsiteX54" fmla="*/ 8143172 w 9024730"/>
              <a:gd name="connsiteY54" fmla="*/ 5088190 h 6857999"/>
              <a:gd name="connsiteX55" fmla="*/ 8126363 w 9024730"/>
              <a:gd name="connsiteY55" fmla="*/ 5143922 h 6857999"/>
              <a:gd name="connsiteX56" fmla="*/ 8103782 w 9024730"/>
              <a:gd name="connsiteY56" fmla="*/ 5284346 h 6857999"/>
              <a:gd name="connsiteX57" fmla="*/ 8084361 w 9024730"/>
              <a:gd name="connsiteY57" fmla="*/ 5390948 h 6857999"/>
              <a:gd name="connsiteX58" fmla="*/ 8062552 w 9024730"/>
              <a:gd name="connsiteY58" fmla="*/ 5470854 h 6857999"/>
              <a:gd name="connsiteX59" fmla="*/ 8057342 w 9024730"/>
              <a:gd name="connsiteY59" fmla="*/ 5529643 h 6857999"/>
              <a:gd name="connsiteX60" fmla="*/ 8044923 w 9024730"/>
              <a:gd name="connsiteY60" fmla="*/ 5597292 h 6857999"/>
              <a:gd name="connsiteX61" fmla="*/ 8035233 w 9024730"/>
              <a:gd name="connsiteY61" fmla="*/ 5608899 h 6857999"/>
              <a:gd name="connsiteX62" fmla="*/ 8018178 w 9024730"/>
              <a:gd name="connsiteY62" fmla="*/ 5684911 h 6857999"/>
              <a:gd name="connsiteX63" fmla="*/ 8018018 w 9024730"/>
              <a:gd name="connsiteY63" fmla="*/ 5755776 h 6857999"/>
              <a:gd name="connsiteX64" fmla="*/ 8008640 w 9024730"/>
              <a:gd name="connsiteY64" fmla="*/ 5889599 h 6857999"/>
              <a:gd name="connsiteX65" fmla="*/ 8013542 w 9024730"/>
              <a:gd name="connsiteY65" fmla="*/ 5989744 h 6857999"/>
              <a:gd name="connsiteX66" fmla="*/ 7980757 w 9024730"/>
              <a:gd name="connsiteY66" fmla="*/ 6084926 h 6857999"/>
              <a:gd name="connsiteX67" fmla="*/ 7975907 w 9024730"/>
              <a:gd name="connsiteY67" fmla="*/ 6346549 h 6857999"/>
              <a:gd name="connsiteX68" fmla="*/ 7974221 w 9024730"/>
              <a:gd name="connsiteY68" fmla="*/ 6527527 h 6857999"/>
              <a:gd name="connsiteX69" fmla="*/ 7979135 w 9024730"/>
              <a:gd name="connsiteY69" fmla="*/ 6627129 h 6857999"/>
              <a:gd name="connsiteX70" fmla="*/ 7979404 w 9024730"/>
              <a:gd name="connsiteY70" fmla="*/ 6694819 h 6857999"/>
              <a:gd name="connsiteX71" fmla="*/ 8009526 w 9024730"/>
              <a:gd name="connsiteY71" fmla="*/ 6765445 h 6857999"/>
              <a:gd name="connsiteX72" fmla="*/ 8018211 w 9024730"/>
              <a:gd name="connsiteY72" fmla="*/ 6844697 h 6857999"/>
              <a:gd name="connsiteX73" fmla="*/ 8019608 w 9024730"/>
              <a:gd name="connsiteY73" fmla="*/ 6857999 h 6857999"/>
              <a:gd name="connsiteX74" fmla="*/ 0 w 9024730"/>
              <a:gd name="connsiteY74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9024730" h="6857999">
                <a:moveTo>
                  <a:pt x="0" y="0"/>
                </a:moveTo>
                <a:lnTo>
                  <a:pt x="9024730" y="0"/>
                </a:lnTo>
                <a:lnTo>
                  <a:pt x="9024730" y="2"/>
                </a:lnTo>
                <a:lnTo>
                  <a:pt x="8447016" y="2"/>
                </a:lnTo>
                <a:lnTo>
                  <a:pt x="8441214" y="14562"/>
                </a:lnTo>
                <a:lnTo>
                  <a:pt x="8445389" y="59077"/>
                </a:lnTo>
                <a:cubicBezTo>
                  <a:pt x="8445971" y="76949"/>
                  <a:pt x="8436504" y="89796"/>
                  <a:pt x="8437086" y="107668"/>
                </a:cubicBezTo>
                <a:cubicBezTo>
                  <a:pt x="8417947" y="138162"/>
                  <a:pt x="8459241" y="201929"/>
                  <a:pt x="8458599" y="246136"/>
                </a:cubicBezTo>
                <a:cubicBezTo>
                  <a:pt x="8457958" y="290343"/>
                  <a:pt x="8471649" y="364179"/>
                  <a:pt x="8433237" y="372908"/>
                </a:cubicBezTo>
                <a:cubicBezTo>
                  <a:pt x="8426916" y="431308"/>
                  <a:pt x="8438389" y="357606"/>
                  <a:pt x="8430194" y="450607"/>
                </a:cubicBezTo>
                <a:cubicBezTo>
                  <a:pt x="8466727" y="551950"/>
                  <a:pt x="8430182" y="787036"/>
                  <a:pt x="8443315" y="812800"/>
                </a:cubicBezTo>
                <a:cubicBezTo>
                  <a:pt x="8478999" y="860799"/>
                  <a:pt x="8435788" y="854953"/>
                  <a:pt x="8453042" y="912727"/>
                </a:cubicBezTo>
                <a:cubicBezTo>
                  <a:pt x="8462900" y="945986"/>
                  <a:pt x="8451223" y="951781"/>
                  <a:pt x="8451649" y="989950"/>
                </a:cubicBezTo>
                <a:cubicBezTo>
                  <a:pt x="8452074" y="1028120"/>
                  <a:pt x="8452500" y="1095828"/>
                  <a:pt x="8455592" y="1141745"/>
                </a:cubicBezTo>
                <a:cubicBezTo>
                  <a:pt x="8458684" y="1187662"/>
                  <a:pt x="8470047" y="1234783"/>
                  <a:pt x="8470203" y="1265454"/>
                </a:cubicBezTo>
                <a:cubicBezTo>
                  <a:pt x="8458947" y="1304052"/>
                  <a:pt x="8496012" y="1370755"/>
                  <a:pt x="8499638" y="1385480"/>
                </a:cubicBezTo>
                <a:cubicBezTo>
                  <a:pt x="8514485" y="1422714"/>
                  <a:pt x="8525070" y="1428103"/>
                  <a:pt x="8518660" y="1458060"/>
                </a:cubicBezTo>
                <a:cubicBezTo>
                  <a:pt x="8518783" y="1468057"/>
                  <a:pt x="8539003" y="1503177"/>
                  <a:pt x="8539125" y="1513175"/>
                </a:cubicBezTo>
                <a:lnTo>
                  <a:pt x="8570281" y="1570809"/>
                </a:lnTo>
                <a:cubicBezTo>
                  <a:pt x="8597636" y="1617136"/>
                  <a:pt x="8594573" y="1601443"/>
                  <a:pt x="8605212" y="1638391"/>
                </a:cubicBezTo>
                <a:cubicBezTo>
                  <a:pt x="8629645" y="1719640"/>
                  <a:pt x="8613884" y="1715203"/>
                  <a:pt x="8626457" y="1742490"/>
                </a:cubicBezTo>
                <a:lnTo>
                  <a:pt x="8654861" y="1818229"/>
                </a:lnTo>
                <a:cubicBezTo>
                  <a:pt x="8657202" y="1824059"/>
                  <a:pt x="8651899" y="1851211"/>
                  <a:pt x="8648005" y="1862723"/>
                </a:cubicBezTo>
                <a:lnTo>
                  <a:pt x="8654469" y="1917476"/>
                </a:lnTo>
                <a:lnTo>
                  <a:pt x="8649702" y="1972204"/>
                </a:lnTo>
                <a:cubicBezTo>
                  <a:pt x="8652251" y="1979569"/>
                  <a:pt x="8651461" y="2048203"/>
                  <a:pt x="8656357" y="2054291"/>
                </a:cubicBezTo>
                <a:cubicBezTo>
                  <a:pt x="8672645" y="2141657"/>
                  <a:pt x="8632397" y="2189849"/>
                  <a:pt x="8648660" y="2227417"/>
                </a:cubicBezTo>
                <a:cubicBezTo>
                  <a:pt x="8639941" y="2317591"/>
                  <a:pt x="8613796" y="2407644"/>
                  <a:pt x="8607609" y="2510933"/>
                </a:cubicBezTo>
                <a:cubicBezTo>
                  <a:pt x="8633490" y="2597916"/>
                  <a:pt x="8602674" y="2649734"/>
                  <a:pt x="8608432" y="2741866"/>
                </a:cubicBezTo>
                <a:cubicBezTo>
                  <a:pt x="8630300" y="2779815"/>
                  <a:pt x="8631929" y="2817058"/>
                  <a:pt x="8619112" y="2864935"/>
                </a:cubicBezTo>
                <a:cubicBezTo>
                  <a:pt x="8655820" y="2860552"/>
                  <a:pt x="8588374" y="2937673"/>
                  <a:pt x="8627742" y="2950807"/>
                </a:cubicBezTo>
                <a:lnTo>
                  <a:pt x="8611822" y="2978246"/>
                </a:lnTo>
                <a:lnTo>
                  <a:pt x="8608239" y="2995916"/>
                </a:lnTo>
                <a:lnTo>
                  <a:pt x="8598647" y="2998648"/>
                </a:lnTo>
                <a:lnTo>
                  <a:pt x="8587108" y="3023630"/>
                </a:lnTo>
                <a:cubicBezTo>
                  <a:pt x="8584111" y="3033333"/>
                  <a:pt x="8577413" y="3084375"/>
                  <a:pt x="8577885" y="3096975"/>
                </a:cubicBezTo>
                <a:cubicBezTo>
                  <a:pt x="8594321" y="3142205"/>
                  <a:pt x="8535131" y="3160433"/>
                  <a:pt x="8557492" y="3216657"/>
                </a:cubicBezTo>
                <a:cubicBezTo>
                  <a:pt x="8562518" y="3237178"/>
                  <a:pt x="8573573" y="3299737"/>
                  <a:pt x="8560894" y="3310980"/>
                </a:cubicBezTo>
                <a:cubicBezTo>
                  <a:pt x="8557601" y="3323902"/>
                  <a:pt x="8561083" y="3339340"/>
                  <a:pt x="8547852" y="3344725"/>
                </a:cubicBezTo>
                <a:cubicBezTo>
                  <a:pt x="8531788" y="3353908"/>
                  <a:pt x="8553430" y="3400659"/>
                  <a:pt x="8535427" y="3393250"/>
                </a:cubicBezTo>
                <a:cubicBezTo>
                  <a:pt x="8550195" y="3426421"/>
                  <a:pt x="8529553" y="3487753"/>
                  <a:pt x="8520092" y="3514536"/>
                </a:cubicBezTo>
                <a:cubicBezTo>
                  <a:pt x="8513726" y="3563353"/>
                  <a:pt x="8500070" y="3650327"/>
                  <a:pt x="8497231" y="3686149"/>
                </a:cubicBezTo>
                <a:cubicBezTo>
                  <a:pt x="8494574" y="3687657"/>
                  <a:pt x="8493370" y="3677229"/>
                  <a:pt x="8489799" y="3692208"/>
                </a:cubicBezTo>
                <a:cubicBezTo>
                  <a:pt x="8486228" y="3707187"/>
                  <a:pt x="8465938" y="3757479"/>
                  <a:pt x="8475804" y="3776022"/>
                </a:cubicBezTo>
                <a:cubicBezTo>
                  <a:pt x="8441061" y="3875691"/>
                  <a:pt x="8487451" y="3939839"/>
                  <a:pt x="8471279" y="3977138"/>
                </a:cubicBezTo>
                <a:cubicBezTo>
                  <a:pt x="8465599" y="4067300"/>
                  <a:pt x="8419685" y="4164564"/>
                  <a:pt x="8408913" y="4222149"/>
                </a:cubicBezTo>
                <a:cubicBezTo>
                  <a:pt x="8403583" y="4287917"/>
                  <a:pt x="8398240" y="4339232"/>
                  <a:pt x="8402112" y="4364683"/>
                </a:cubicBezTo>
                <a:lnTo>
                  <a:pt x="8393355" y="4462471"/>
                </a:lnTo>
                <a:cubicBezTo>
                  <a:pt x="8396004" y="4503329"/>
                  <a:pt x="8376320" y="4548111"/>
                  <a:pt x="8376166" y="4574052"/>
                </a:cubicBezTo>
                <a:cubicBezTo>
                  <a:pt x="8369380" y="4670665"/>
                  <a:pt x="8352302" y="4649921"/>
                  <a:pt x="8341678" y="4667756"/>
                </a:cubicBezTo>
                <a:cubicBezTo>
                  <a:pt x="8320864" y="4705850"/>
                  <a:pt x="8290794" y="4758928"/>
                  <a:pt x="8273661" y="4799019"/>
                </a:cubicBezTo>
                <a:cubicBezTo>
                  <a:pt x="8254323" y="4834076"/>
                  <a:pt x="8262378" y="4811645"/>
                  <a:pt x="8256132" y="4849614"/>
                </a:cubicBezTo>
                <a:cubicBezTo>
                  <a:pt x="8239320" y="4853334"/>
                  <a:pt x="8207060" y="4883089"/>
                  <a:pt x="8226804" y="4919971"/>
                </a:cubicBezTo>
                <a:lnTo>
                  <a:pt x="8171825" y="5010766"/>
                </a:lnTo>
                <a:cubicBezTo>
                  <a:pt x="8150097" y="4983259"/>
                  <a:pt x="8165842" y="5107656"/>
                  <a:pt x="8143172" y="5088190"/>
                </a:cubicBezTo>
                <a:cubicBezTo>
                  <a:pt x="8128060" y="5102008"/>
                  <a:pt x="8138350" y="5118851"/>
                  <a:pt x="8126363" y="5143922"/>
                </a:cubicBezTo>
                <a:cubicBezTo>
                  <a:pt x="8116335" y="5192745"/>
                  <a:pt x="8111851" y="5226225"/>
                  <a:pt x="8103782" y="5284346"/>
                </a:cubicBezTo>
                <a:cubicBezTo>
                  <a:pt x="8101016" y="5338386"/>
                  <a:pt x="8095811" y="5337325"/>
                  <a:pt x="8084361" y="5390948"/>
                </a:cubicBezTo>
                <a:cubicBezTo>
                  <a:pt x="8082912" y="5429655"/>
                  <a:pt x="8063705" y="5449508"/>
                  <a:pt x="8062552" y="5470854"/>
                </a:cubicBezTo>
                <a:cubicBezTo>
                  <a:pt x="8086776" y="5526328"/>
                  <a:pt x="8037513" y="5496377"/>
                  <a:pt x="8057342" y="5529643"/>
                </a:cubicBezTo>
                <a:cubicBezTo>
                  <a:pt x="8050653" y="5550879"/>
                  <a:pt x="8055939" y="5587444"/>
                  <a:pt x="8044923" y="5597292"/>
                </a:cubicBezTo>
                <a:lnTo>
                  <a:pt x="8035233" y="5608899"/>
                </a:lnTo>
                <a:cubicBezTo>
                  <a:pt x="8030775" y="5623501"/>
                  <a:pt x="8021047" y="5660431"/>
                  <a:pt x="8018178" y="5684911"/>
                </a:cubicBezTo>
                <a:cubicBezTo>
                  <a:pt x="8005590" y="5692608"/>
                  <a:pt x="8011744" y="5734344"/>
                  <a:pt x="8018018" y="5755776"/>
                </a:cubicBezTo>
                <a:cubicBezTo>
                  <a:pt x="8019409" y="5792777"/>
                  <a:pt x="7989082" y="5848613"/>
                  <a:pt x="8008640" y="5889599"/>
                </a:cubicBezTo>
                <a:cubicBezTo>
                  <a:pt x="8011480" y="5932097"/>
                  <a:pt x="8009486" y="5940901"/>
                  <a:pt x="8013542" y="5989744"/>
                </a:cubicBezTo>
                <a:cubicBezTo>
                  <a:pt x="8022089" y="6020787"/>
                  <a:pt x="7982918" y="6024963"/>
                  <a:pt x="7980757" y="6084926"/>
                </a:cubicBezTo>
                <a:cubicBezTo>
                  <a:pt x="7974117" y="6134231"/>
                  <a:pt x="7999371" y="6240432"/>
                  <a:pt x="7975907" y="6346549"/>
                </a:cubicBezTo>
                <a:cubicBezTo>
                  <a:pt x="7987225" y="6409741"/>
                  <a:pt x="7980509" y="6468689"/>
                  <a:pt x="7974221" y="6527527"/>
                </a:cubicBezTo>
                <a:cubicBezTo>
                  <a:pt x="7955361" y="6585667"/>
                  <a:pt x="7987786" y="6579284"/>
                  <a:pt x="7979135" y="6627129"/>
                </a:cubicBezTo>
                <a:cubicBezTo>
                  <a:pt x="7983057" y="6635153"/>
                  <a:pt x="7984986" y="6697665"/>
                  <a:pt x="7979404" y="6694819"/>
                </a:cubicBezTo>
                <a:cubicBezTo>
                  <a:pt x="7981755" y="6716947"/>
                  <a:pt x="8003903" y="6732844"/>
                  <a:pt x="8009526" y="6765445"/>
                </a:cubicBezTo>
                <a:cubicBezTo>
                  <a:pt x="8011113" y="6776325"/>
                  <a:pt x="8014662" y="6810511"/>
                  <a:pt x="8018211" y="6844697"/>
                </a:cubicBezTo>
                <a:lnTo>
                  <a:pt x="8019608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20" name="Content Placeholder 2">
            <a:extLst>
              <a:ext uri="{FF2B5EF4-FFF2-40B4-BE49-F238E27FC236}">
                <a16:creationId xmlns:a16="http://schemas.microsoft.com/office/drawing/2014/main" id="{2D021991-8552-9C4A-E748-0C4CE844FD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8989809"/>
              </p:ext>
            </p:extLst>
          </p:nvPr>
        </p:nvGraphicFramePr>
        <p:xfrm>
          <a:off x="1137034" y="2194102"/>
          <a:ext cx="6573951" cy="39085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0EC1F6D-94BF-D64F-C4EC-0D927FED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6881026" cy="1322887"/>
          </a:xfrm>
        </p:spPr>
        <p:txBody>
          <a:bodyPr>
            <a:normAutofit/>
          </a:bodyPr>
          <a:lstStyle/>
          <a:p>
            <a:r>
              <a:rPr lang="en-MY"/>
              <a:t>Key feature on app implementation</a:t>
            </a:r>
            <a:endParaRPr lang="en-MY" dirty="0"/>
          </a:p>
        </p:txBody>
      </p:sp>
      <p:pic>
        <p:nvPicPr>
          <p:cNvPr id="4102" name="Picture 6" descr="Happy Cat Kedy GIF - Happy cat Cat Kedy - Discover &amp; Share GIFs">
            <a:extLst>
              <a:ext uri="{FF2B5EF4-FFF2-40B4-BE49-F238E27FC236}">
                <a16:creationId xmlns:a16="http://schemas.microsoft.com/office/drawing/2014/main" id="{5D1B2232-60EA-FFB9-652D-33E5955AB5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0" r="8766"/>
          <a:stretch/>
        </p:blipFill>
        <p:spPr bwMode="auto">
          <a:xfrm>
            <a:off x="9095929" y="3650221"/>
            <a:ext cx="2705100" cy="3106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7B6DE8-36B5-C803-C73B-17A8EA79DCF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5723258"/>
            <a:ext cx="1137034" cy="1134742"/>
          </a:xfrm>
          <a:prstGeom prst="rect">
            <a:avLst/>
          </a:prstGeom>
        </p:spPr>
      </p:pic>
      <p:pic>
        <p:nvPicPr>
          <p:cNvPr id="6146" name="Picture 2" descr="Thumbs up stick figure Meme Generator - Imgflip">
            <a:extLst>
              <a:ext uri="{FF2B5EF4-FFF2-40B4-BE49-F238E27FC236}">
                <a16:creationId xmlns:a16="http://schemas.microsoft.com/office/drawing/2014/main" id="{1EA66953-84E3-6F3B-C7E2-E2EC20521B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39186" y="18482"/>
            <a:ext cx="2661843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7D9568-2893-7170-17EA-181861879173}"/>
              </a:ext>
            </a:extLst>
          </p:cNvPr>
          <p:cNvSpPr txBox="1"/>
          <p:nvPr/>
        </p:nvSpPr>
        <p:spPr>
          <a:xfrm>
            <a:off x="9477232" y="101141"/>
            <a:ext cx="78436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Y" sz="1100" dirty="0"/>
              <a:t>My idea is better</a:t>
            </a:r>
          </a:p>
        </p:txBody>
      </p:sp>
    </p:spTree>
    <p:extLst>
      <p:ext uri="{BB962C8B-B14F-4D97-AF65-F5344CB8AC3E}">
        <p14:creationId xmlns:p14="http://schemas.microsoft.com/office/powerpoint/2010/main" val="4110789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acker man black guy Meme Generator - Imgflip">
            <a:extLst>
              <a:ext uri="{FF2B5EF4-FFF2-40B4-BE49-F238E27FC236}">
                <a16:creationId xmlns:a16="http://schemas.microsoft.com/office/drawing/2014/main" id="{CFD94597-E4B9-5DEF-F829-F068C0FF30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3" b="8"/>
          <a:stretch/>
        </p:blipFill>
        <p:spPr bwMode="auto">
          <a:xfrm>
            <a:off x="20" y="-1"/>
            <a:ext cx="1219198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46F3637-53FD-6A5C-13B7-36DFF27CD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Application Demonstration</a:t>
            </a:r>
          </a:p>
        </p:txBody>
      </p:sp>
    </p:spTree>
    <p:extLst>
      <p:ext uri="{BB962C8B-B14F-4D97-AF65-F5344CB8AC3E}">
        <p14:creationId xmlns:p14="http://schemas.microsoft.com/office/powerpoint/2010/main" val="5097246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50000">
              <a:schemeClr val="tx1"/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onfused Cat Me Looking For Who Asked GIF - Confused Cat Me Looking For Who  Asked Looking For Who Asked - Discover &amp; Share GIFs">
            <a:extLst>
              <a:ext uri="{FF2B5EF4-FFF2-40B4-BE49-F238E27FC236}">
                <a16:creationId xmlns:a16="http://schemas.microsoft.com/office/drawing/2014/main" id="{8531F3D7-7A0D-940C-212B-26EA4A9068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9D57E1-5229-FB74-E164-FFA45BDBF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100" y="3006725"/>
            <a:ext cx="10515600" cy="1325563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MY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Q&amp;A</a:t>
            </a:r>
          </a:p>
        </p:txBody>
      </p:sp>
      <p:pic>
        <p:nvPicPr>
          <p:cNvPr id="3" name="Picture 8" descr="Exclamation Question Mark Emoji">
            <a:extLst>
              <a:ext uri="{FF2B5EF4-FFF2-40B4-BE49-F238E27FC236}">
                <a16:creationId xmlns:a16="http://schemas.microsoft.com/office/drawing/2014/main" id="{1CEA4943-70ED-BAA6-B080-D1C882EBC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201" y="481013"/>
            <a:ext cx="2679700" cy="65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396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Adios Meme Template - Meme Templates Download">
            <a:extLst>
              <a:ext uri="{FF2B5EF4-FFF2-40B4-BE49-F238E27FC236}">
                <a16:creationId xmlns:a16="http://schemas.microsoft.com/office/drawing/2014/main" id="{42AF2D73-E0D7-2B9E-464B-76048CDE8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50F708-11A8-D86E-FA6C-7186C3C22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MY" sz="13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Thank you :D</a:t>
            </a:r>
          </a:p>
        </p:txBody>
      </p:sp>
    </p:spTree>
    <p:extLst>
      <p:ext uri="{BB962C8B-B14F-4D97-AF65-F5344CB8AC3E}">
        <p14:creationId xmlns:p14="http://schemas.microsoft.com/office/powerpoint/2010/main" val="34446926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309</Words>
  <Application>Microsoft Office PowerPoint</Application>
  <PresentationFormat>Widescreen</PresentationFormat>
  <Paragraphs>26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Hackathon 42KL</vt:lpstr>
      <vt:lpstr>What is Pedagogy?!</vt:lpstr>
      <vt:lpstr>Now you know what kind of idea we wanna give uhh?</vt:lpstr>
      <vt:lpstr>Problems faced in current pedagogy</vt:lpstr>
      <vt:lpstr>Idea:  Create an application for pedadogogy</vt:lpstr>
      <vt:lpstr>Key feature on app implementation</vt:lpstr>
      <vt:lpstr>Application Demonstration</vt:lpstr>
      <vt:lpstr>Q&amp;A</vt:lpstr>
      <vt:lpstr>Thank you :D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42KL</dc:title>
  <dc:creator>Hershel Tan Jack Yii (Beyondsoft)</dc:creator>
  <cp:lastModifiedBy>Hershel Tan Jack Yii (Beyondsoft)</cp:lastModifiedBy>
  <cp:revision>3</cp:revision>
  <dcterms:created xsi:type="dcterms:W3CDTF">2023-10-07T12:35:49Z</dcterms:created>
  <dcterms:modified xsi:type="dcterms:W3CDTF">2023-10-07T16:27:29Z</dcterms:modified>
</cp:coreProperties>
</file>

<file path=docProps/thumbnail.jpeg>
</file>